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9" r:id="rId2"/>
    <p:sldId id="272" r:id="rId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B9"/>
    <a:srgbClr val="FFFFFF"/>
    <a:srgbClr val="006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7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C7BEF831-6ABA-40E1-BCAA-8E5A782A9E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141D67C-58AD-460F-B410-89907E7DF95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07BEAE-C364-494D-B89F-BE56D02DCAB7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3D86C4E8-7027-49F9-BD6C-121EC8CF84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F0EFE51B-A23D-4A94-9649-211DEF697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ABB4297-9D8B-4350-810D-ABF1FFB2E1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5FE512-1181-4595-BFDE-914E17266B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C9E6B5F-A5F4-417C-BC45-9B36852C45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0E4CC-0013-404D-BE7E-34359093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19F38-AC3F-46B9-AB33-0941FB33A832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56DF4-428E-42AC-9679-AF2A46490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D4CA8-8684-43C5-A209-99C9F5EE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44E0-871A-4C68-ADDF-BADB325A61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15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C8C9D-EDE7-47AD-A7F1-93365EEB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CB4CA-24EF-44E3-AC1D-0E2631FB04BC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5CCE5-D142-4B80-9323-89A3F5D1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B0704-261B-40BE-9D7C-90FB78EB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857AC-6A09-4E7A-BC94-B1C6F2F4E4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89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4BACF-D89D-45D3-98CA-BB4F258AE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44006-A92C-411B-9B1B-C5629F0235AA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6E2C5-9677-4AEB-8845-458F0CC8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06141-90B4-4425-87E2-7F4CCA052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98DE-B587-438F-96BF-ACE100407E2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270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9999C-7727-4025-BE76-214BC671B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5089C-74AA-409C-8641-942DAB5BB6DF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FCDD-4761-48E9-A782-EA24859AE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39CCF-F96F-4D19-883B-CE7E42BF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EB3DC-AE45-4881-ADB6-739C2F8114C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05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2025C-6D83-430E-8B0B-315834B5E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6853D-FBBC-46AE-A5DA-449959D2D7A8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BDB91-B570-4888-BF62-464EF72E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808FD-98BE-4C13-B918-210766A2D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336CE-2261-420C-A56F-4F0CBCC3A6F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97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067957-A163-4B4A-BEC2-6A93CA043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3C3B4-C5C9-4F1C-912F-A09BCC5DC89A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F57F90-40FC-478B-8E4A-00CA06DDC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0B7998-D0FF-40CC-89BF-08D8B984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47B6B-0BE3-47D5-8ABB-A92CA44A425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16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E1E3D83-FA93-4192-B42B-298F1B406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0AFDF-7C21-46E3-8691-D1A8BA6D9597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AE1E3C-A1BF-496F-AAFD-79D935DE1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DB0783E-7501-43E4-86ED-B840CA9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3D6C-CF65-4F89-BD6D-6031DE11CF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29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6625768-6AFD-456F-9B12-5104CBF6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DA853-9EF2-4B9A-83D8-CE9EF4E96252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AC8BCE-48D5-4DF6-880C-31ECFEE31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44C5396-9B5B-4192-90FE-D04CD8906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5296-997B-4110-8CF7-C9E4BAA513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98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2A6E28B-B1A6-44DE-AD6B-20E54994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C2E7D-E79F-4FD8-AE19-CE27C187703C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CD1EAFE-AA77-4413-A806-36E33F61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809DC9F-2EB9-4E8B-A07B-A2E1D1C8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690CE-CF30-431A-85D2-0E11ED52D8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15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82C05D-0BFD-4FEA-8070-5F8F6032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6707A-BFF4-4E37-8B5B-085EADC2A5FB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78D0ED-8B24-4AF5-9102-43BDD392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D4B19C-4075-4647-885F-AFAFCA0E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32C3-8970-46D9-A727-5424823702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947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FA8B83-F292-45C7-BD29-82BB7BB70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4735D-F9C8-4AF7-A406-D9DD1E520EF8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557E18-1A5A-47A2-A42B-79EC29442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EAED58-A871-4074-8066-A3224CD7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D98DA-8DB3-45E0-AAE3-4011C2AFB02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500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3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B44C6BF-9BB0-4BB4-9B7B-F2C215FCE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BDF857D-8451-4AAD-91E8-7685AB776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Edytuj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51301-BD32-4E63-8E73-AD25FE88F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39DBC0-EB25-450B-888A-1CFA93BAAC2E}" type="datetimeFigureOut">
              <a:rPr lang="pl-PL"/>
              <a:pPr>
                <a:defRPr/>
              </a:pPr>
              <a:t>23.04.2024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DDFA3-6072-4FCF-88D4-884927ECE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3CD93-6790-40F6-B658-E85FEC60C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771D4E-66E8-4B03-9DCE-6CDAD1C046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>
            <a:extLst>
              <a:ext uri="{FF2B5EF4-FFF2-40B4-BE49-F238E27FC236}">
                <a16:creationId xmlns:a16="http://schemas.microsoft.com/office/drawing/2014/main" id="{01C7FD1B-E6B4-485A-92F6-BF968C0D8841}"/>
              </a:ext>
            </a:extLst>
          </p:cNvPr>
          <p:cNvSpPr txBox="1">
            <a:spLocks/>
          </p:cNvSpPr>
          <p:nvPr/>
        </p:nvSpPr>
        <p:spPr bwMode="auto">
          <a:xfrm>
            <a:off x="0" y="2398713"/>
            <a:ext cx="9145588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pl-PL" altLang="pl-PL" sz="3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REFERATU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6411DA58-3B60-4303-A6E3-173746D14721}"/>
              </a:ext>
            </a:extLst>
          </p:cNvPr>
          <p:cNvSpPr txBox="1">
            <a:spLocks/>
          </p:cNvSpPr>
          <p:nvPr/>
        </p:nvSpPr>
        <p:spPr bwMode="auto">
          <a:xfrm>
            <a:off x="0" y="4111625"/>
            <a:ext cx="91440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altLang="pl-PL" sz="1600" i="1" dirty="0">
                <a:solidFill>
                  <a:srgbClr val="002060"/>
                </a:solidFill>
              </a:rPr>
              <a:t>Autor/autorzy</a:t>
            </a:r>
          </a:p>
          <a:p>
            <a:pPr fontAlgn="auto">
              <a:spcAft>
                <a:spcPts val="0"/>
              </a:spcAft>
              <a:defRPr/>
            </a:pPr>
            <a:r>
              <a:rPr lang="pl-PL" altLang="pl-PL" sz="1600" i="1" dirty="0">
                <a:solidFill>
                  <a:srgbClr val="002060"/>
                </a:solidFill>
              </a:rPr>
              <a:t>Jednostka</a:t>
            </a:r>
            <a:endParaRPr lang="pl-PL" altLang="pl-PL" sz="900" dirty="0">
              <a:solidFill>
                <a:srgbClr val="002060"/>
              </a:solidFill>
            </a:endParaRPr>
          </a:p>
        </p:txBody>
      </p:sp>
      <p:pic>
        <p:nvPicPr>
          <p:cNvPr id="3076" name="Obraz 7">
            <a:extLst>
              <a:ext uri="{FF2B5EF4-FFF2-40B4-BE49-F238E27FC236}">
                <a16:creationId xmlns:a16="http://schemas.microsoft.com/office/drawing/2014/main" id="{16E6D233-229F-47A4-8849-586F6E9FE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9">
            <a:extLst>
              <a:ext uri="{FF2B5EF4-FFF2-40B4-BE49-F238E27FC236}">
                <a16:creationId xmlns:a16="http://schemas.microsoft.com/office/drawing/2014/main" id="{8B086A8F-19C4-4E0F-AAB8-BEE9961BB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ytuł 1">
            <a:extLst>
              <a:ext uri="{FF2B5EF4-FFF2-40B4-BE49-F238E27FC236}">
                <a16:creationId xmlns:a16="http://schemas.microsoft.com/office/drawing/2014/main" id="{9ECF5F36-7492-4C45-A797-7126AC9E5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5313" y="1149350"/>
            <a:ext cx="7953375" cy="5435600"/>
          </a:xfrm>
        </p:spPr>
        <p:txBody>
          <a:bodyPr anchor="t"/>
          <a:lstStyle/>
          <a:p>
            <a:pPr eaLnBrk="1" hangingPunct="1"/>
            <a:r>
              <a:rPr lang="pl-PL" altLang="pl-PL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Podtytuł 1</a:t>
            </a:r>
            <a:br>
              <a:rPr lang="pl-PL" altLang="pl-PL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altLang="pl-PL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altLang="pl-PL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Referat:</a:t>
            </a:r>
            <a:br>
              <a:rPr lang="pl-PL" altLang="pl-PL" sz="3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czas trwania prezentacji: 12 minut</a:t>
            </a:r>
            <a:br>
              <a:rPr lang="pl-PL" alt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dyskusja po prezentacji: 3 minuty</a:t>
            </a:r>
            <a:br>
              <a:rPr lang="pl-PL" altLang="pl-PL" sz="28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altLang="pl-PL" sz="28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Komunikat techniczny:</a:t>
            </a:r>
            <a:br>
              <a:rPr lang="pl-PL" altLang="pl-PL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całkowity czas trwania prezentacji </a:t>
            </a:r>
            <a:br>
              <a:rPr lang="pl-PL" alt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wraz z dyskusją - do 10 minut</a:t>
            </a:r>
            <a:br>
              <a:rPr lang="pl-PL" alt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alt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alt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alt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alt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altLang="pl-PL" sz="3100" dirty="0">
              <a:solidFill>
                <a:srgbClr val="006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ytuł 1">
            <a:extLst>
              <a:ext uri="{FF2B5EF4-FFF2-40B4-BE49-F238E27FC236}">
                <a16:creationId xmlns:a16="http://schemas.microsoft.com/office/drawing/2014/main" id="{F6282DF7-4EBF-4DFC-ACA3-9E4A5A094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92075"/>
            <a:ext cx="3649663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FontTx/>
              <a:buNone/>
            </a:pPr>
            <a:r>
              <a:rPr lang="pl-PL" altLang="pl-PL" sz="14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Autor/autorzy</a:t>
            </a:r>
          </a:p>
          <a:p>
            <a:pPr algn="r" defTabSz="914400" eaLnBrk="1" hangingPunct="1">
              <a:spcBef>
                <a:spcPct val="0"/>
              </a:spcBef>
              <a:buFontTx/>
              <a:buNone/>
            </a:pPr>
            <a:endParaRPr lang="pl-PL" altLang="pl-PL" sz="1400" i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defTabSz="914400" eaLnBrk="1" hangingPunct="1">
              <a:spcBef>
                <a:spcPct val="0"/>
              </a:spcBef>
              <a:buFontTx/>
              <a:buNone/>
            </a:pPr>
            <a:r>
              <a:rPr lang="pl-PL" altLang="pl-PL" sz="14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Jednostka</a:t>
            </a:r>
          </a:p>
        </p:txBody>
      </p:sp>
      <p:sp>
        <p:nvSpPr>
          <p:cNvPr id="4101" name="Symbol zastępczy numeru slajdu 1">
            <a:extLst>
              <a:ext uri="{FF2B5EF4-FFF2-40B4-BE49-F238E27FC236}">
                <a16:creationId xmlns:a16="http://schemas.microsoft.com/office/drawing/2014/main" id="{24BE19E5-A449-448D-8439-D377486A3B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54330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B52604D5-C940-469A-9D22-8963408619C1}" type="slidenum">
              <a:rPr lang="pl-PL" altLang="pl-PL" sz="1600" b="1" smtClean="0">
                <a:solidFill>
                  <a:srgbClr val="002060"/>
                </a:solidFill>
              </a:rPr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</a:t>
            </a:fld>
            <a:r>
              <a:rPr lang="pl-PL" altLang="pl-PL" sz="1600" b="1">
                <a:solidFill>
                  <a:srgbClr val="006764"/>
                </a:solidFill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823</TotalTime>
  <Words>64</Words>
  <Application>Microsoft Office PowerPoint</Application>
  <PresentationFormat>Pokaz na ekranie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1. Podtytuł 1   Referat: a) czas trwania prezentacji: 12 minut b) dyskusja po prezentacji: 3 minuty  Komunikat techniczny: a) całkowity czas trwania prezentacji      wraz z dyskusją - do 10 minut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Natalia</dc:creator>
  <cp:lastModifiedBy>Sylwia Schoenowitz-Żuradzka</cp:lastModifiedBy>
  <cp:revision>28</cp:revision>
  <dcterms:created xsi:type="dcterms:W3CDTF">2022-04-27T08:38:47Z</dcterms:created>
  <dcterms:modified xsi:type="dcterms:W3CDTF">2024-04-23T10:54:09Z</dcterms:modified>
</cp:coreProperties>
</file>